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21F2F-4296-1444-B538-AA54CD6489B6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33CFB-8729-274D-9965-353E4CB725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3-Step</a:t>
            </a:r>
            <a:br>
              <a:rPr lang="en-US" dirty="0" smtClean="0"/>
            </a:br>
            <a:r>
              <a:rPr lang="en-US" dirty="0" err="1" smtClean="0"/>
              <a:t>Entrevistas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470025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1- Interview the person sitting across from you to find out his or her name, phone number, and email address.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2116356"/>
            <a:ext cx="571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EJEMPLO:</a:t>
            </a:r>
          </a:p>
          <a:p>
            <a:endParaRPr lang="en-US" dirty="0" smtClean="0"/>
          </a:p>
          <a:p>
            <a:r>
              <a:rPr lang="en-US" dirty="0" smtClean="0"/>
              <a:t>A- 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llamas?</a:t>
            </a:r>
          </a:p>
          <a:p>
            <a:r>
              <a:rPr lang="en-US" dirty="0" smtClean="0"/>
              <a:t>B- Me </a:t>
            </a:r>
            <a:r>
              <a:rPr lang="en-US" dirty="0" err="1" smtClean="0"/>
              <a:t>llamo</a:t>
            </a:r>
            <a:r>
              <a:rPr lang="en-US" dirty="0" smtClean="0"/>
              <a:t> Angela.</a:t>
            </a:r>
          </a:p>
          <a:p>
            <a:r>
              <a:rPr lang="en-US" dirty="0" smtClean="0"/>
              <a:t>A- ¿</a:t>
            </a:r>
            <a:r>
              <a:rPr lang="en-US" dirty="0" err="1" smtClean="0"/>
              <a:t>Cómo</a:t>
            </a:r>
            <a:r>
              <a:rPr lang="en-US" dirty="0" smtClean="0"/>
              <a:t> se </a:t>
            </a:r>
            <a:r>
              <a:rPr lang="en-US" dirty="0" err="1" smtClean="0"/>
              <a:t>escribe</a:t>
            </a:r>
            <a:r>
              <a:rPr lang="en-US" dirty="0" smtClean="0"/>
              <a:t> Angela?</a:t>
            </a:r>
          </a:p>
          <a:p>
            <a:r>
              <a:rPr lang="en-US" dirty="0" smtClean="0"/>
              <a:t>B- a-</a:t>
            </a:r>
            <a:r>
              <a:rPr lang="en-US" dirty="0" err="1" smtClean="0"/>
              <a:t>ene-ge-e-ele-a</a:t>
            </a:r>
            <a:endParaRPr lang="en-US" dirty="0" smtClean="0"/>
          </a:p>
          <a:p>
            <a:r>
              <a:rPr lang="en-US" dirty="0" smtClean="0"/>
              <a:t>A- ¿</a:t>
            </a:r>
            <a:r>
              <a:rPr lang="en-US" dirty="0" err="1" smtClean="0"/>
              <a:t>Cuál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tú</a:t>
            </a:r>
            <a:r>
              <a:rPr lang="en-US" dirty="0" smtClean="0"/>
              <a:t> </a:t>
            </a:r>
            <a:r>
              <a:rPr lang="en-US" dirty="0" err="1" smtClean="0"/>
              <a:t>teléfono</a:t>
            </a:r>
            <a:r>
              <a:rPr lang="en-US" dirty="0" smtClean="0"/>
              <a:t>?</a:t>
            </a:r>
          </a:p>
          <a:p>
            <a:r>
              <a:rPr lang="en-US" dirty="0" smtClean="0"/>
              <a:t>B- Es </a:t>
            </a:r>
            <a:r>
              <a:rPr lang="en-US" dirty="0" err="1" smtClean="0"/>
              <a:t>siete-uno-tres-dos-cinco-dos-nueve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A- ¿</a:t>
            </a:r>
            <a:r>
              <a:rPr lang="en-US" dirty="0" err="1" smtClean="0"/>
              <a:t>Cuál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correo</a:t>
            </a:r>
            <a:r>
              <a:rPr lang="en-US" dirty="0" smtClean="0"/>
              <a:t> </a:t>
            </a:r>
            <a:r>
              <a:rPr lang="en-US" dirty="0" err="1" smtClean="0"/>
              <a:t>electrónico</a:t>
            </a:r>
            <a:r>
              <a:rPr lang="en-US" dirty="0" smtClean="0"/>
              <a:t>?</a:t>
            </a:r>
          </a:p>
          <a:p>
            <a:r>
              <a:rPr lang="en-US" dirty="0" smtClean="0"/>
              <a:t>B- Es a-</a:t>
            </a:r>
            <a:r>
              <a:rPr lang="en-US" dirty="0" err="1" smtClean="0"/>
              <a:t>ene-ge-e-ele-cero-siete</a:t>
            </a:r>
            <a:r>
              <a:rPr lang="en-US" dirty="0" smtClean="0"/>
              <a:t> </a:t>
            </a:r>
            <a:r>
              <a:rPr lang="en-US" b="1" dirty="0" smtClean="0"/>
              <a:t>arroba</a:t>
            </a:r>
            <a:r>
              <a:rPr lang="en-US" dirty="0" smtClean="0"/>
              <a:t> </a:t>
            </a:r>
            <a:r>
              <a:rPr lang="en-US" dirty="0" err="1" smtClean="0"/>
              <a:t>ge-eme-a-i-ele</a:t>
            </a:r>
            <a:r>
              <a:rPr lang="en-US" dirty="0" smtClean="0"/>
              <a:t> </a:t>
            </a:r>
            <a:r>
              <a:rPr lang="en-US" b="1" dirty="0" err="1" smtClean="0"/>
              <a:t>punto</a:t>
            </a:r>
            <a:r>
              <a:rPr lang="en-US" dirty="0" smtClean="0"/>
              <a:t> com.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85800" y="5532676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2- Switch roles. Answer as your partner asks you the same questions.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6858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3- Turn to the pair sitting next to you, and ask ONE person the same questions about his or her partner.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1828800"/>
            <a:ext cx="571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EJEMPLO:</a:t>
            </a:r>
          </a:p>
          <a:p>
            <a:endParaRPr lang="en-US" dirty="0" smtClean="0"/>
          </a:p>
          <a:p>
            <a:r>
              <a:rPr lang="en-US" dirty="0" smtClean="0"/>
              <a:t>A- 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/>
              <a:t>s</a:t>
            </a:r>
            <a:r>
              <a:rPr lang="en-US" dirty="0" smtClean="0"/>
              <a:t>e llama </a:t>
            </a:r>
            <a:r>
              <a:rPr lang="en-US" b="1" dirty="0" err="1" smtClean="0"/>
              <a:t>él</a:t>
            </a:r>
            <a:r>
              <a:rPr lang="en-US" dirty="0" smtClean="0"/>
              <a:t>?</a:t>
            </a:r>
          </a:p>
          <a:p>
            <a:r>
              <a:rPr lang="en-US" dirty="0" smtClean="0"/>
              <a:t>B- Se llama Roberto.</a:t>
            </a:r>
          </a:p>
          <a:p>
            <a:r>
              <a:rPr lang="en-US" dirty="0" smtClean="0"/>
              <a:t>A- ¿</a:t>
            </a:r>
            <a:r>
              <a:rPr lang="en-US" dirty="0" err="1" smtClean="0"/>
              <a:t>Cómo</a:t>
            </a:r>
            <a:r>
              <a:rPr lang="en-US" dirty="0" smtClean="0"/>
              <a:t> se </a:t>
            </a:r>
            <a:r>
              <a:rPr lang="en-US" dirty="0" err="1" smtClean="0"/>
              <a:t>escribe</a:t>
            </a:r>
            <a:r>
              <a:rPr lang="en-US" dirty="0" smtClean="0"/>
              <a:t> </a:t>
            </a:r>
            <a:r>
              <a:rPr lang="en-US" i="1" dirty="0" smtClean="0"/>
              <a:t>Roberto</a:t>
            </a:r>
            <a:r>
              <a:rPr lang="en-US" dirty="0" smtClean="0"/>
              <a:t>?</a:t>
            </a:r>
          </a:p>
          <a:p>
            <a:r>
              <a:rPr lang="en-US" dirty="0" smtClean="0"/>
              <a:t>B- </a:t>
            </a:r>
            <a:r>
              <a:rPr lang="en-US" b="1" dirty="0" smtClean="0"/>
              <a:t>ere-</a:t>
            </a:r>
            <a:r>
              <a:rPr lang="en-US" b="1" dirty="0" err="1" smtClean="0"/>
              <a:t>o</a:t>
            </a:r>
            <a:r>
              <a:rPr lang="en-US" b="1" dirty="0" smtClean="0"/>
              <a:t>-be (de burro)-</a:t>
            </a:r>
            <a:r>
              <a:rPr lang="en-US" b="1" dirty="0" err="1" smtClean="0"/>
              <a:t>e-ere-te-o</a:t>
            </a:r>
            <a:endParaRPr lang="en-US" b="1" dirty="0" smtClean="0"/>
          </a:p>
          <a:p>
            <a:r>
              <a:rPr lang="en-US" dirty="0" smtClean="0"/>
              <a:t>A- ¿</a:t>
            </a:r>
            <a:r>
              <a:rPr lang="en-US" dirty="0" err="1" smtClean="0"/>
              <a:t>Cuál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el </a:t>
            </a:r>
            <a:r>
              <a:rPr lang="en-US" dirty="0" err="1" smtClean="0"/>
              <a:t>teléfono</a:t>
            </a:r>
            <a:r>
              <a:rPr lang="en-US" dirty="0" smtClean="0"/>
              <a:t> de Roberto?</a:t>
            </a:r>
          </a:p>
          <a:p>
            <a:r>
              <a:rPr lang="en-US" dirty="0" smtClean="0"/>
              <a:t>B- Es </a:t>
            </a:r>
            <a:r>
              <a:rPr lang="en-US" b="1" dirty="0" err="1" smtClean="0"/>
              <a:t>cinco-tres-dos-cuatro-nueve-uno-uno</a:t>
            </a:r>
            <a:r>
              <a:rPr lang="en-US" dirty="0" smtClean="0"/>
              <a:t>.</a:t>
            </a:r>
          </a:p>
          <a:p>
            <a:r>
              <a:rPr lang="en-US" dirty="0" smtClean="0"/>
              <a:t>A- ¿</a:t>
            </a:r>
            <a:r>
              <a:rPr lang="en-US" dirty="0" err="1" smtClean="0"/>
              <a:t>Cuál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el </a:t>
            </a:r>
            <a:r>
              <a:rPr lang="en-US" dirty="0" err="1" smtClean="0"/>
              <a:t>correo</a:t>
            </a:r>
            <a:r>
              <a:rPr lang="en-US" dirty="0" smtClean="0"/>
              <a:t> </a:t>
            </a:r>
            <a:r>
              <a:rPr lang="en-US" dirty="0" err="1" smtClean="0"/>
              <a:t>electrónico</a:t>
            </a:r>
            <a:r>
              <a:rPr lang="en-US" dirty="0" smtClean="0"/>
              <a:t> de </a:t>
            </a:r>
            <a:r>
              <a:rPr lang="en-US" b="1" dirty="0" err="1" smtClean="0"/>
              <a:t>él</a:t>
            </a:r>
            <a:r>
              <a:rPr lang="en-US" dirty="0" smtClean="0"/>
              <a:t>?</a:t>
            </a:r>
          </a:p>
          <a:p>
            <a:r>
              <a:rPr lang="en-US" dirty="0" smtClean="0"/>
              <a:t>B- Es ere-</a:t>
            </a:r>
            <a:r>
              <a:rPr lang="en-US" dirty="0" err="1" smtClean="0"/>
              <a:t>o</a:t>
            </a:r>
            <a:r>
              <a:rPr lang="en-US" dirty="0" smtClean="0"/>
              <a:t>-be (de burro)-</a:t>
            </a:r>
            <a:r>
              <a:rPr lang="en-US" dirty="0" err="1" smtClean="0"/>
              <a:t>i-che-o</a:t>
            </a:r>
            <a:r>
              <a:rPr lang="en-US" dirty="0" smtClean="0"/>
              <a:t> </a:t>
            </a:r>
            <a:r>
              <a:rPr lang="en-US" b="1" dirty="0" smtClean="0"/>
              <a:t>arroba</a:t>
            </a:r>
            <a:r>
              <a:rPr lang="en-US" dirty="0" smtClean="0"/>
              <a:t> </a:t>
            </a:r>
            <a:r>
              <a:rPr lang="en-US" dirty="0" err="1" smtClean="0"/>
              <a:t>hache-o-te-eme-a-i-ele</a:t>
            </a:r>
            <a:r>
              <a:rPr lang="en-US" dirty="0" smtClean="0"/>
              <a:t> </a:t>
            </a:r>
            <a:r>
              <a:rPr lang="en-US" b="1" dirty="0" err="1" smtClean="0"/>
              <a:t>punto</a:t>
            </a:r>
            <a:r>
              <a:rPr lang="en-US" dirty="0" smtClean="0"/>
              <a:t> com.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219200"/>
            <a:ext cx="6248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Tarea</a:t>
            </a:r>
            <a:r>
              <a:rPr lang="en-US" sz="2800" dirty="0" smtClean="0"/>
              <a:t> de casa: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My best friend:</a:t>
            </a:r>
          </a:p>
          <a:p>
            <a:endParaRPr lang="en-US" sz="2800" dirty="0" smtClean="0"/>
          </a:p>
          <a:p>
            <a:r>
              <a:rPr lang="en-US" sz="2800" dirty="0" smtClean="0"/>
              <a:t>Ella se llama Audrey.</a:t>
            </a:r>
          </a:p>
          <a:p>
            <a:r>
              <a:rPr lang="en-US" sz="2800" dirty="0" smtClean="0"/>
              <a:t>El </a:t>
            </a:r>
            <a:r>
              <a:rPr lang="en-US" sz="2800" dirty="0" err="1" smtClean="0"/>
              <a:t>teléfono</a:t>
            </a:r>
            <a:r>
              <a:rPr lang="en-US" sz="2800" dirty="0" smtClean="0"/>
              <a:t> de </a:t>
            </a:r>
            <a:r>
              <a:rPr lang="en-US" sz="2800" dirty="0" err="1" smtClean="0"/>
              <a:t>ella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 267-4268</a:t>
            </a:r>
          </a:p>
          <a:p>
            <a:r>
              <a:rPr lang="en-US" sz="2800" dirty="0" smtClean="0"/>
              <a:t>El </a:t>
            </a:r>
            <a:r>
              <a:rPr lang="en-US" sz="2800" dirty="0" err="1" smtClean="0"/>
              <a:t>correo</a:t>
            </a:r>
            <a:r>
              <a:rPr lang="en-US" sz="2800" dirty="0" smtClean="0"/>
              <a:t> </a:t>
            </a:r>
            <a:r>
              <a:rPr lang="en-US" sz="2800" dirty="0" err="1" smtClean="0"/>
              <a:t>electrónico</a:t>
            </a:r>
            <a:r>
              <a:rPr lang="en-US" sz="2800" dirty="0" smtClean="0"/>
              <a:t> de Audrey </a:t>
            </a:r>
            <a:r>
              <a:rPr lang="en-US" sz="2800" dirty="0" err="1" smtClean="0"/>
              <a:t>es</a:t>
            </a:r>
            <a:r>
              <a:rPr lang="en-US" sz="2800" dirty="0" smtClean="0"/>
              <a:t> </a:t>
            </a:r>
            <a:r>
              <a:rPr lang="en-US" sz="2800" dirty="0" err="1" smtClean="0"/>
              <a:t>aculp@gmail.com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315</Words>
  <Application>Microsoft Macintosh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3-Step Entrevistas</vt:lpstr>
      <vt:lpstr>Slide 2</vt:lpstr>
      <vt:lpstr>Slide 3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3-Step Entrevistas</dc:title>
  <dc:creator>Benjamin Rush</dc:creator>
  <cp:lastModifiedBy>Benjamin Rush</cp:lastModifiedBy>
  <cp:revision>4</cp:revision>
  <dcterms:created xsi:type="dcterms:W3CDTF">2010-10-25T15:34:23Z</dcterms:created>
  <dcterms:modified xsi:type="dcterms:W3CDTF">2010-10-25T15:34:45Z</dcterms:modified>
</cp:coreProperties>
</file>